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94728" autoAdjust="0"/>
  </p:normalViewPr>
  <p:slideViewPr>
    <p:cSldViewPr showGuides="1">
      <p:cViewPr varScale="1">
        <p:scale>
          <a:sx n="111" d="100"/>
          <a:sy n="111" d="100"/>
        </p:scale>
        <p:origin x="1620" y="78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7435FC2-B536-42B8-BB43-CA4E6877D2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03583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8B88F3-7536-42A5-A524-815E67734184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71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2483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4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1551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7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81075"/>
            <a:ext cx="8642350" cy="554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609600" y="836613"/>
            <a:ext cx="7924800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Instructions</a:t>
            </a:r>
            <a:endParaRPr lang="en-GB" altLang="en-US" dirty="0"/>
          </a:p>
        </p:txBody>
      </p:sp>
      <p:sp>
        <p:nvSpPr>
          <p:cNvPr id="713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will have four minutes to answer </a:t>
            </a:r>
            <a:r>
              <a:rPr lang="en-US" dirty="0" smtClean="0"/>
              <a:t>sums of four randomly-chosen two-digit numbers (e.g., 15 + 73 + 49 + 30)</a:t>
            </a:r>
          </a:p>
          <a:p>
            <a:pPr lvl="1"/>
            <a:r>
              <a:rPr lang="en-US" dirty="0" smtClean="0"/>
              <a:t>Calculators are not allowed</a:t>
            </a:r>
          </a:p>
          <a:p>
            <a:pPr lvl="1"/>
            <a:r>
              <a:rPr lang="en-US" dirty="0" smtClean="0"/>
              <a:t>You are not penalized for incorrect answers</a:t>
            </a:r>
          </a:p>
        </p:txBody>
      </p:sp>
    </p:spTree>
    <p:extLst>
      <p:ext uri="{BB962C8B-B14F-4D97-AF65-F5344CB8AC3E}">
        <p14:creationId xmlns:p14="http://schemas.microsoft.com/office/powerpoint/2010/main" val="109467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Screenshot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500" y="1070850"/>
            <a:ext cx="7317000" cy="536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4666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Payment </a:t>
            </a:r>
            <a:r>
              <a:rPr lang="en-US" dirty="0"/>
              <a:t>schemes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981075"/>
            <a:ext cx="8642350" cy="230390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You </a:t>
            </a:r>
            <a:r>
              <a:rPr lang="en-US" dirty="0"/>
              <a:t>decide how you would like to be </a:t>
            </a:r>
            <a:r>
              <a:rPr lang="en-US" dirty="0" smtClean="0"/>
              <a:t>compensated</a:t>
            </a:r>
            <a:endParaRPr lang="en-US" dirty="0"/>
          </a:p>
          <a:p>
            <a:pPr lvl="1"/>
            <a:r>
              <a:rPr lang="en-US" b="1" dirty="0">
                <a:solidFill>
                  <a:schemeClr val="accent2"/>
                </a:solidFill>
              </a:rPr>
              <a:t>Individual pay</a:t>
            </a:r>
            <a:r>
              <a:rPr lang="en-US" dirty="0"/>
              <a:t>: your earnings </a:t>
            </a:r>
            <a:r>
              <a:rPr lang="en-US" dirty="0" smtClean="0"/>
              <a:t>do not </a:t>
            </a:r>
            <a:r>
              <a:rPr lang="en-US" dirty="0"/>
              <a:t>depend on the performance of other </a:t>
            </a:r>
            <a:r>
              <a:rPr lang="en-US" dirty="0" smtClean="0"/>
              <a:t>participants</a:t>
            </a:r>
            <a:endParaRPr lang="en-US" dirty="0"/>
          </a:p>
          <a:p>
            <a:pPr lvl="1"/>
            <a:r>
              <a:rPr lang="en-US" b="1" dirty="0">
                <a:solidFill>
                  <a:schemeClr val="accent2"/>
                </a:solidFill>
              </a:rPr>
              <a:t>Tournament pay</a:t>
            </a:r>
            <a:r>
              <a:rPr lang="en-US" dirty="0"/>
              <a:t>: </a:t>
            </a:r>
            <a:r>
              <a:rPr lang="en-US" dirty="0" smtClean="0"/>
              <a:t>your earnings depend on whether you answer more sums than a randomly-chosen participant who also </a:t>
            </a:r>
            <a:r>
              <a:rPr lang="en-US" dirty="0"/>
              <a:t>chose tournament </a:t>
            </a:r>
            <a:r>
              <a:rPr lang="en-US" dirty="0" smtClean="0"/>
              <a:t>pay (ties are broken randomly)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237167"/>
              </p:ext>
            </p:extLst>
          </p:nvPr>
        </p:nvGraphicFramePr>
        <p:xfrm>
          <a:off x="179513" y="3307540"/>
          <a:ext cx="8856001" cy="3505836"/>
        </p:xfrm>
        <a:graphic>
          <a:graphicData uri="http://schemas.openxmlformats.org/drawingml/2006/table">
            <a:tbl>
              <a:tblPr firstRow="1" firstCol="1" bandRow="1">
                <a:tableStyleId>{793D81CF-94F2-401A-BA57-92F5A7B2D0C5}</a:tableStyleId>
              </a:tblPr>
              <a:tblGrid>
                <a:gridCol w="3266557"/>
                <a:gridCol w="1863148"/>
                <a:gridCol w="1863148"/>
                <a:gridCol w="1863148"/>
              </a:tblGrid>
              <a:tr h="57165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Number of sums you answered correctly</a:t>
                      </a:r>
                      <a:endParaRPr lang="en-US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Individual pay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Tournament pay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Winner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Tournament pay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Loser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577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less than 5 sums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$0.00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$0.00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$0.00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110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between 6 and 8 sums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$1.00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$2.00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$0.00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110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between 9 and 11 sums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$2.00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$4.00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$0.00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110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between 12 and 14 sums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$4.00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$8.00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$0.00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110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between 15 and 17 sums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$7.00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$14.00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$0.00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110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between 18 and 20 sums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$11.00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$22.00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$0.00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110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between 21 and 23 sums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$16.00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$32.00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$0.00</a:t>
                      </a:r>
                      <a:endParaRPr lang="en-US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77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more than 24 sums</a:t>
                      </a:r>
                      <a:endParaRPr lang="en-US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$22.00</a:t>
                      </a:r>
                      <a:endParaRPr lang="en-US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$44.00</a:t>
                      </a:r>
                      <a:endParaRPr lang="en-US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$0.00</a:t>
                      </a:r>
                      <a:endParaRPr lang="en-US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457290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3733</TotalTime>
  <Words>190</Words>
  <Application>Microsoft Office PowerPoint</Application>
  <PresentationFormat>On-screen Show (4:3)</PresentationFormat>
  <Paragraphs>48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Wingdings</vt:lpstr>
      <vt:lpstr>Default Design</vt:lpstr>
      <vt:lpstr>Instructions</vt:lpstr>
      <vt:lpstr>Screenshot</vt:lpstr>
      <vt:lpstr>Payment schemes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Ernesto Reuben</dc:creator>
  <cp:lastModifiedBy>Ernesto Reuben</cp:lastModifiedBy>
  <cp:revision>137</cp:revision>
  <dcterms:created xsi:type="dcterms:W3CDTF">2007-03-06T12:18:29Z</dcterms:created>
  <dcterms:modified xsi:type="dcterms:W3CDTF">2014-03-24T13:57:32Z</dcterms:modified>
</cp:coreProperties>
</file>